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85" r:id="rId5"/>
    <p:sldId id="292" r:id="rId6"/>
    <p:sldId id="291" r:id="rId7"/>
    <p:sldId id="279" r:id="rId8"/>
    <p:sldId id="270" r:id="rId9"/>
    <p:sldId id="271" r:id="rId10"/>
    <p:sldId id="272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85"/>
            <p14:sldId id="292"/>
            <p14:sldId id="291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//www.google.com/" TargetMode="External"/><Relationship Id="rId4" Type="http://schemas.openxmlformats.org/officeDocument/2006/relationships/hyperlink" Target="https://m.blog.naver.com/subome/2215616042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2535816" y="1147042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957784" y="2739133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854630" y="962684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7994709" y="4932727"/>
            <a:ext cx="4028667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	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	2017184009 </a:t>
            </a:r>
            <a:r>
              <a:rPr lang="ko-KR" altLang="en-US" sz="2400" b="1" dirty="0" err="1">
                <a:solidFill>
                  <a:schemeClr val="bg1"/>
                </a:solidFill>
              </a:rPr>
              <a:t>김효림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	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831EA-BEA8-4765-8A0C-B3C29B1AA606}"/>
              </a:ext>
            </a:extLst>
          </p:cNvPr>
          <p:cNvSpPr txBox="1"/>
          <p:nvPr/>
        </p:nvSpPr>
        <p:spPr>
          <a:xfrm>
            <a:off x="3506598" y="3770219"/>
            <a:ext cx="5847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2021</a:t>
            </a:r>
            <a:r>
              <a:rPr lang="ko-KR" altLang="en-US" sz="3000" b="1" dirty="0">
                <a:solidFill>
                  <a:schemeClr val="bg1"/>
                </a:solidFill>
              </a:rPr>
              <a:t>년도 졸업작품 중간발표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300280" y="2409052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개발내용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300280" y="3064391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향후 개발 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E9D74-1757-4C9B-A709-9B1E0F00D991}"/>
              </a:ext>
            </a:extLst>
          </p:cNvPr>
          <p:cNvSpPr txBox="1"/>
          <p:nvPr/>
        </p:nvSpPr>
        <p:spPr>
          <a:xfrm>
            <a:off x="6300280" y="3719730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609123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49538" y="27270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내용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74935" y="360639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828707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232412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857520" y="3890461"/>
            <a:ext cx="3315859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IOCP </a:t>
            </a:r>
            <a:r>
              <a:rPr lang="ko-KR" altLang="en-US" sz="2000" dirty="0">
                <a:latin typeface="Consolas" panose="020B0609020204030204" pitchFamily="49" charset="0"/>
              </a:rPr>
              <a:t>서버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클라이언트 </a:t>
            </a:r>
            <a:r>
              <a:rPr lang="en-US" altLang="ko-KR" sz="2000" dirty="0">
                <a:latin typeface="Consolas" panose="020B0609020204030204" pitchFamily="49" charset="0"/>
              </a:rPr>
              <a:t>– </a:t>
            </a:r>
            <a:r>
              <a:rPr lang="ko-KR" altLang="en-US" sz="2000" dirty="0">
                <a:latin typeface="Consolas" panose="020B0609020204030204" pitchFamily="49" charset="0"/>
              </a:rPr>
              <a:t>서버 동기화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25" name="순서도: 추출 24">
            <a:extLst>
              <a:ext uri="{FF2B5EF4-FFF2-40B4-BE49-F238E27FC236}">
                <a16:creationId xmlns:a16="http://schemas.microsoft.com/office/drawing/2014/main" id="{6024BBF4-1426-43FD-B703-F2CC4B77554C}"/>
              </a:ext>
            </a:extLst>
          </p:cNvPr>
          <p:cNvSpPr/>
          <p:nvPr/>
        </p:nvSpPr>
        <p:spPr>
          <a:xfrm rot="5400000">
            <a:off x="4561440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0F6BA-A00F-4D6D-AF5C-B4136DCA3AEC}"/>
              </a:ext>
            </a:extLst>
          </p:cNvPr>
          <p:cNvSpPr txBox="1"/>
          <p:nvPr/>
        </p:nvSpPr>
        <p:spPr>
          <a:xfrm>
            <a:off x="4965145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E76AF6-034E-4F0F-886D-8C3E67E859CB}"/>
              </a:ext>
            </a:extLst>
          </p:cNvPr>
          <p:cNvSpPr txBox="1"/>
          <p:nvPr/>
        </p:nvSpPr>
        <p:spPr>
          <a:xfrm>
            <a:off x="4173379" y="2583760"/>
            <a:ext cx="2775119" cy="3734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Consolas" panose="020B0609020204030204" pitchFamily="49" charset="0"/>
              </a:rPr>
              <a:t>터레인</a:t>
            </a:r>
            <a:r>
              <a:rPr lang="ko-KR" altLang="en-US" sz="2000" dirty="0">
                <a:latin typeface="Consolas" panose="020B0609020204030204" pitchFamily="49" charset="0"/>
              </a:rPr>
              <a:t> 오브젝트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충돌체크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지연 </a:t>
            </a:r>
            <a:r>
              <a:rPr lang="ko-KR" altLang="en-US" sz="2000" dirty="0" err="1">
                <a:latin typeface="Consolas" panose="020B0609020204030204" pitchFamily="49" charset="0"/>
              </a:rPr>
              <a:t>랜더링</a:t>
            </a:r>
            <a:r>
              <a:rPr lang="ko-KR" altLang="en-US" sz="2000" dirty="0">
                <a:latin typeface="Consolas" panose="020B0609020204030204" pitchFamily="49" charset="0"/>
              </a:rPr>
              <a:t> 구현</a:t>
            </a: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41" name="순서도: 추출 40">
            <a:extLst>
              <a:ext uri="{FF2B5EF4-FFF2-40B4-BE49-F238E27FC236}">
                <a16:creationId xmlns:a16="http://schemas.microsoft.com/office/drawing/2014/main" id="{3AF870A5-F0E7-4167-B4A7-93C795B3E70C}"/>
              </a:ext>
            </a:extLst>
          </p:cNvPr>
          <p:cNvSpPr/>
          <p:nvPr/>
        </p:nvSpPr>
        <p:spPr>
          <a:xfrm rot="5400000">
            <a:off x="7910443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E1164A-7E36-4F18-BEBD-6DE69B4CEBBC}"/>
              </a:ext>
            </a:extLst>
          </p:cNvPr>
          <p:cNvSpPr txBox="1"/>
          <p:nvPr/>
        </p:nvSpPr>
        <p:spPr>
          <a:xfrm>
            <a:off x="8314148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김효림</a:t>
            </a:r>
            <a:endParaRPr lang="ko-KR" alt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904F97-E942-41AA-8637-C5406E166776}"/>
              </a:ext>
            </a:extLst>
          </p:cNvPr>
          <p:cNvSpPr txBox="1"/>
          <p:nvPr/>
        </p:nvSpPr>
        <p:spPr>
          <a:xfrm>
            <a:off x="7670058" y="3890461"/>
            <a:ext cx="333136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카메라 오브젝트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모델 로드</a:t>
            </a:r>
            <a:r>
              <a:rPr lang="en-US" altLang="ko-KR" sz="2000" dirty="0"/>
              <a:t>, </a:t>
            </a:r>
            <a:r>
              <a:rPr lang="ko-KR" altLang="en-US" sz="2000" dirty="0"/>
              <a:t>애니메이션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기본 </a:t>
            </a:r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</p:txBody>
      </p:sp>
      <p:pic>
        <p:nvPicPr>
          <p:cNvPr id="3" name="그림 2" descr="바닥, 대지이(가) 표시된 사진&#10;&#10;자동 생성된 설명">
            <a:extLst>
              <a:ext uri="{FF2B5EF4-FFF2-40B4-BE49-F238E27FC236}">
                <a16:creationId xmlns:a16="http://schemas.microsoft.com/office/drawing/2014/main" id="{C0BF5B66-825E-4336-ADA5-EC96B856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2" y="1548517"/>
            <a:ext cx="3206041" cy="2006049"/>
          </a:xfrm>
          <a:prstGeom prst="rect">
            <a:avLst/>
          </a:prstGeom>
        </p:spPr>
      </p:pic>
      <p:pic>
        <p:nvPicPr>
          <p:cNvPr id="6" name="그림 5" descr="실외, 모래투성이이(가) 표시된 사진&#10;&#10;자동 생성된 설명">
            <a:extLst>
              <a:ext uri="{FF2B5EF4-FFF2-40B4-BE49-F238E27FC236}">
                <a16:creationId xmlns:a16="http://schemas.microsoft.com/office/drawing/2014/main" id="{70E0EAF8-FECC-4065-806D-ADC824A6C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50" y="1548517"/>
            <a:ext cx="3206041" cy="2000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C5E461-4918-4305-A3A6-D1F8BE2E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058" y="1548517"/>
            <a:ext cx="3206519" cy="20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0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609123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49538" y="27270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내용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추가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74935" y="360639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828707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232412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857520" y="3890461"/>
            <a:ext cx="3315859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Consolas" panose="020B0609020204030204" pitchFamily="49" charset="0"/>
              </a:rPr>
              <a:t>데드레커닝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25" name="순서도: 추출 24">
            <a:extLst>
              <a:ext uri="{FF2B5EF4-FFF2-40B4-BE49-F238E27FC236}">
                <a16:creationId xmlns:a16="http://schemas.microsoft.com/office/drawing/2014/main" id="{6024BBF4-1426-43FD-B703-F2CC4B77554C}"/>
              </a:ext>
            </a:extLst>
          </p:cNvPr>
          <p:cNvSpPr/>
          <p:nvPr/>
        </p:nvSpPr>
        <p:spPr>
          <a:xfrm rot="5400000">
            <a:off x="4561440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0F6BA-A00F-4D6D-AF5C-B4136DCA3AEC}"/>
              </a:ext>
            </a:extLst>
          </p:cNvPr>
          <p:cNvSpPr txBox="1"/>
          <p:nvPr/>
        </p:nvSpPr>
        <p:spPr>
          <a:xfrm>
            <a:off x="4965145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E76AF6-034E-4F0F-886D-8C3E67E859CB}"/>
              </a:ext>
            </a:extLst>
          </p:cNvPr>
          <p:cNvSpPr txBox="1"/>
          <p:nvPr/>
        </p:nvSpPr>
        <p:spPr>
          <a:xfrm>
            <a:off x="4173379" y="2583760"/>
            <a:ext cx="1210588" cy="188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충돌체크</a:t>
            </a: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41" name="순서도: 추출 40">
            <a:extLst>
              <a:ext uri="{FF2B5EF4-FFF2-40B4-BE49-F238E27FC236}">
                <a16:creationId xmlns:a16="http://schemas.microsoft.com/office/drawing/2014/main" id="{3AF870A5-F0E7-4167-B4A7-93C795B3E70C}"/>
              </a:ext>
            </a:extLst>
          </p:cNvPr>
          <p:cNvSpPr/>
          <p:nvPr/>
        </p:nvSpPr>
        <p:spPr>
          <a:xfrm rot="5400000">
            <a:off x="7910443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E1164A-7E36-4F18-BEBD-6DE69B4CEBBC}"/>
              </a:ext>
            </a:extLst>
          </p:cNvPr>
          <p:cNvSpPr txBox="1"/>
          <p:nvPr/>
        </p:nvSpPr>
        <p:spPr>
          <a:xfrm>
            <a:off x="8314148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김효림</a:t>
            </a:r>
            <a:endParaRPr lang="ko-KR" alt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904F97-E942-41AA-8637-C5406E166776}"/>
              </a:ext>
            </a:extLst>
          </p:cNvPr>
          <p:cNvSpPr txBox="1"/>
          <p:nvPr/>
        </p:nvSpPr>
        <p:spPr>
          <a:xfrm>
            <a:off x="7670058" y="3890461"/>
            <a:ext cx="2326278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몬스터 애니메이션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몬스터 체력 </a:t>
            </a:r>
            <a:r>
              <a:rPr lang="en-US" altLang="ko-KR" sz="2000" dirty="0"/>
              <a:t>UI</a:t>
            </a:r>
          </a:p>
        </p:txBody>
      </p:sp>
      <p:pic>
        <p:nvPicPr>
          <p:cNvPr id="3" name="그림 2" descr="바닥, 대지이(가) 표시된 사진&#10;&#10;자동 생성된 설명">
            <a:extLst>
              <a:ext uri="{FF2B5EF4-FFF2-40B4-BE49-F238E27FC236}">
                <a16:creationId xmlns:a16="http://schemas.microsoft.com/office/drawing/2014/main" id="{C0BF5B66-825E-4336-ADA5-EC96B856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2" y="1548517"/>
            <a:ext cx="3206041" cy="2006049"/>
          </a:xfrm>
          <a:prstGeom prst="rect">
            <a:avLst/>
          </a:prstGeom>
        </p:spPr>
      </p:pic>
      <p:pic>
        <p:nvPicPr>
          <p:cNvPr id="6" name="그림 5" descr="실외, 모래투성이이(가) 표시된 사진&#10;&#10;자동 생성된 설명">
            <a:extLst>
              <a:ext uri="{FF2B5EF4-FFF2-40B4-BE49-F238E27FC236}">
                <a16:creationId xmlns:a16="http://schemas.microsoft.com/office/drawing/2014/main" id="{70E0EAF8-FECC-4065-806D-ADC824A6C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50" y="1548517"/>
            <a:ext cx="3206041" cy="2000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C5E461-4918-4305-A3A6-D1F8BE2E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058" y="1548517"/>
            <a:ext cx="3206519" cy="20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26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592395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7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884599" y="269404"/>
            <a:ext cx="6607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향후 개발 일정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359156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1A55B-76EB-4505-821D-3ECF387379F9}"/>
              </a:ext>
            </a:extLst>
          </p:cNvPr>
          <p:cNvSpPr txBox="1"/>
          <p:nvPr/>
        </p:nvSpPr>
        <p:spPr>
          <a:xfrm>
            <a:off x="6757172" y="1494078"/>
            <a:ext cx="398378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쿼드트리를</a:t>
            </a:r>
            <a:r>
              <a:rPr lang="ko-KR" altLang="en-US" sz="2000" dirty="0"/>
              <a:t> 통한 시야처리 구현</a:t>
            </a:r>
            <a:endParaRPr lang="en-US" altLang="ko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BCB90-64FE-4474-8560-C319AC3141BD}"/>
              </a:ext>
            </a:extLst>
          </p:cNvPr>
          <p:cNvSpPr txBox="1"/>
          <p:nvPr/>
        </p:nvSpPr>
        <p:spPr>
          <a:xfrm>
            <a:off x="6757172" y="2324872"/>
            <a:ext cx="252184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데이터베이스 연동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68F25-F716-4537-840E-3E56F7190201}"/>
              </a:ext>
            </a:extLst>
          </p:cNvPr>
          <p:cNvSpPr txBox="1"/>
          <p:nvPr/>
        </p:nvSpPr>
        <p:spPr>
          <a:xfrm>
            <a:off x="2237096" y="1503932"/>
            <a:ext cx="362150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- NPC </a:t>
            </a:r>
            <a:r>
              <a:rPr lang="ko-KR" altLang="en-US" sz="2000" dirty="0">
                <a:latin typeface="Consolas" panose="020B0609020204030204" pitchFamily="49" charset="0"/>
              </a:rPr>
              <a:t>모델로드 및 상호작용</a:t>
            </a:r>
            <a:endParaRPr lang="en-US" altLang="ko-KR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5018D-9FC1-4DA6-9414-040666C37D09}"/>
              </a:ext>
            </a:extLst>
          </p:cNvPr>
          <p:cNvSpPr txBox="1"/>
          <p:nvPr/>
        </p:nvSpPr>
        <p:spPr>
          <a:xfrm>
            <a:off x="2237096" y="3144261"/>
            <a:ext cx="1585690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두 번째 맵</a:t>
            </a: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4638D-0BED-4132-B280-13C1248D486F}"/>
              </a:ext>
            </a:extLst>
          </p:cNvPr>
          <p:cNvSpPr txBox="1"/>
          <p:nvPr/>
        </p:nvSpPr>
        <p:spPr>
          <a:xfrm>
            <a:off x="2237096" y="2313467"/>
            <a:ext cx="2757486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이펙트</a:t>
            </a:r>
            <a:r>
              <a:rPr lang="en-US" altLang="ko-KR" sz="2000" dirty="0"/>
              <a:t>, </a:t>
            </a:r>
            <a:r>
              <a:rPr lang="ko-KR" altLang="en-US" sz="2000" dirty="0"/>
              <a:t>그림자 구현 </a:t>
            </a:r>
            <a:endParaRPr lang="en-US" altLang="ko-KR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88AB7-8B12-4403-A5BB-DCAAB8790CA8}"/>
              </a:ext>
            </a:extLst>
          </p:cNvPr>
          <p:cNvSpPr txBox="1"/>
          <p:nvPr/>
        </p:nvSpPr>
        <p:spPr>
          <a:xfrm>
            <a:off x="2237096" y="3953796"/>
            <a:ext cx="1585690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낮 밤 구현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0250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418</Words>
  <Application>Microsoft Office PowerPoint</Application>
  <PresentationFormat>와이드스크린</PresentationFormat>
  <Paragraphs>168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Yoon 윤고딕 520_TT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141</cp:revision>
  <dcterms:created xsi:type="dcterms:W3CDTF">2020-12-04T05:45:57Z</dcterms:created>
  <dcterms:modified xsi:type="dcterms:W3CDTF">2021-06-03T16:24:36Z</dcterms:modified>
</cp:coreProperties>
</file>